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 МБОУ «Школа №15»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624191"/>
              </p:ext>
            </p:extLst>
          </p:nvPr>
        </p:nvGraphicFramePr>
        <p:xfrm>
          <a:off x="1115616" y="892161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77551"/>
            <a:ext cx="1296144" cy="9721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9752" y="2741283"/>
            <a:ext cx="1252854" cy="93964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65" y="1823939"/>
            <a:ext cx="1245589" cy="93419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383" y="933416"/>
            <a:ext cx="1369863" cy="86679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710" y="1847672"/>
            <a:ext cx="1198858" cy="89914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00" y="3688443"/>
            <a:ext cx="1247544" cy="93565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06" y="2765652"/>
            <a:ext cx="1241208" cy="93090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79" y="3673420"/>
            <a:ext cx="1257569" cy="94317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692" y="1796174"/>
            <a:ext cx="1344282" cy="100611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90" y="892161"/>
            <a:ext cx="1234008" cy="9255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381" y="3681969"/>
            <a:ext cx="1226217" cy="9196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890" y="2763020"/>
            <a:ext cx="1234008" cy="92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5120" y="693294"/>
            <a:ext cx="3277478" cy="685711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chemeClr val="accent2">
                    <a:lumMod val="75000"/>
                  </a:schemeClr>
                </a:solidFill>
              </a:rPr>
              <a:t>Республиканская игра “Татар-дозор”</a:t>
            </a:r>
            <a:endParaRPr lang="tt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№15»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787261" y="1510079"/>
            <a:ext cx="36201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t-RU" sz="1600" dirty="0" smtClean="0"/>
              <a:t>В </a:t>
            </a:r>
            <a:r>
              <a:rPr lang="tt-RU" sz="1600" dirty="0"/>
              <a:t>игре </a:t>
            </a:r>
            <a:r>
              <a:rPr lang="tt-RU" sz="1600" dirty="0" smtClean="0"/>
              <a:t>обучащиеся </a:t>
            </a:r>
            <a:r>
              <a:rPr lang="tt-RU" sz="1600" dirty="0"/>
              <a:t>школы принимают </a:t>
            </a:r>
            <a:r>
              <a:rPr lang="tt-RU" sz="1600" dirty="0" smtClean="0"/>
              <a:t>активное участие </a:t>
            </a:r>
            <a:r>
              <a:rPr lang="tt-RU" sz="1600" dirty="0"/>
              <a:t>уже 6 год подряд. В этом году необходимо было </a:t>
            </a:r>
            <a:r>
              <a:rPr lang="tt-RU" sz="1600" dirty="0" smtClean="0"/>
              <a:t>выполнить задания на  26 точках в центре Казани, ответить </a:t>
            </a:r>
            <a:r>
              <a:rPr lang="tt-RU" sz="1600" dirty="0"/>
              <a:t>на вопросы, </a:t>
            </a:r>
            <a:r>
              <a:rPr lang="tt-RU" sz="1600" dirty="0" smtClean="0"/>
              <a:t>которые </a:t>
            </a:r>
            <a:r>
              <a:rPr lang="tt-RU" sz="1600" dirty="0"/>
              <a:t>способствовали углублению знаний ребят не только о </a:t>
            </a:r>
            <a:r>
              <a:rPr lang="tt-RU" sz="1600" dirty="0" smtClean="0"/>
              <a:t>культуре татарского народа, </a:t>
            </a:r>
            <a:r>
              <a:rPr lang="tt-RU" sz="1600" dirty="0"/>
              <a:t>но </a:t>
            </a:r>
            <a:r>
              <a:rPr lang="tt-RU" sz="1600" dirty="0" smtClean="0"/>
              <a:t>и об истории  </a:t>
            </a:r>
            <a:r>
              <a:rPr lang="tt-RU" sz="1600" dirty="0"/>
              <a:t>города Казани. По итогам игры ребята обнаружили, что за день </a:t>
            </a:r>
            <a:r>
              <a:rPr lang="tt-RU" sz="1600" dirty="0" smtClean="0"/>
              <a:t>прошли пешком </a:t>
            </a:r>
            <a:r>
              <a:rPr lang="tt-RU" sz="1600" dirty="0"/>
              <a:t>более 15 </a:t>
            </a:r>
            <a:r>
              <a:rPr lang="tt-RU" sz="1600" dirty="0" smtClean="0"/>
              <a:t>км. </a:t>
            </a:r>
          </a:p>
          <a:p>
            <a:pPr algn="just"/>
            <a:r>
              <a:rPr lang="tt-RU" sz="1600" dirty="0" smtClean="0"/>
              <a:t>Фотографии </a:t>
            </a:r>
            <a:r>
              <a:rPr lang="tt-RU" sz="1600" dirty="0"/>
              <a:t>команды школы попали и на сайт “татар-информ” </a:t>
            </a:r>
            <a:endParaRPr lang="tt-RU" sz="16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3381" y="16610"/>
            <a:ext cx="2067638" cy="9020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71" y="1"/>
            <a:ext cx="1290781" cy="172104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6" y="1315435"/>
            <a:ext cx="1637352" cy="122801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9" y="3350885"/>
            <a:ext cx="1571759" cy="12570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400" y="925800"/>
            <a:ext cx="1767840" cy="1118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10" y="4058340"/>
            <a:ext cx="1465614" cy="10992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147" y="2293003"/>
            <a:ext cx="1715967" cy="11442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046" y="3131154"/>
            <a:ext cx="1649424" cy="10998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12328"/>
            <a:ext cx="1691680" cy="11277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773" y="1982497"/>
            <a:ext cx="1746669" cy="116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3655</TotalTime>
  <Words>96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«Школа №15»</vt:lpstr>
      <vt:lpstr>Республиканская игра “Татар-дозор”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HP</cp:lastModifiedBy>
  <cp:revision>435</cp:revision>
  <cp:lastPrinted>2021-02-04T07:26:50Z</cp:lastPrinted>
  <dcterms:created xsi:type="dcterms:W3CDTF">2015-10-13T08:15:21Z</dcterms:created>
  <dcterms:modified xsi:type="dcterms:W3CDTF">2021-04-23T13:26:42Z</dcterms:modified>
</cp:coreProperties>
</file>